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66" r:id="rId3"/>
    <p:sldId id="3307" r:id="rId4"/>
    <p:sldId id="3265" r:id="rId6"/>
    <p:sldId id="3276" r:id="rId7"/>
    <p:sldId id="3282" r:id="rId8"/>
    <p:sldId id="3288" r:id="rId9"/>
    <p:sldId id="3309" r:id="rId10"/>
    <p:sldId id="3311" r:id="rId11"/>
    <p:sldId id="3312" r:id="rId12"/>
    <p:sldId id="3315" r:id="rId13"/>
    <p:sldId id="3316" r:id="rId14"/>
    <p:sldId id="3318" r:id="rId15"/>
    <p:sldId id="3319" r:id="rId16"/>
    <p:sldId id="3323" r:id="rId17"/>
    <p:sldId id="3324" r:id="rId18"/>
    <p:sldId id="3325" r:id="rId19"/>
    <p:sldId id="3326" r:id="rId20"/>
    <p:sldId id="3329" r:id="rId21"/>
    <p:sldId id="3328" r:id="rId22"/>
    <p:sldId id="3332" r:id="rId23"/>
    <p:sldId id="3330" r:id="rId24"/>
    <p:sldId id="3333" r:id="rId25"/>
    <p:sldId id="3334" r:id="rId26"/>
    <p:sldId id="3336" r:id="rId27"/>
    <p:sldId id="3335" r:id="rId28"/>
    <p:sldId id="3337" r:id="rId29"/>
    <p:sldId id="3338" r:id="rId30"/>
    <p:sldId id="3339" r:id="rId31"/>
    <p:sldId id="3331" r:id="rId32"/>
    <p:sldId id="1693" r:id="rId33"/>
  </p:sldIdLst>
  <p:sldSz cx="9144000" cy="6858000" type="screen4x3"/>
  <p:notesSz cx="6858000" cy="9144000"/>
  <p:custDataLst>
    <p:tags r:id="rId3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28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1446" y="-96"/>
      </p:cViewPr>
      <p:guideLst>
        <p:guide orient="horz" pos="2164"/>
        <p:guide pos="284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8" Type="http://schemas.openxmlformats.org/officeDocument/2006/relationships/tags" Target="tags/tag81.xml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 noProof="1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x-none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zh-CN" altLang="en-US" dirty="0">
                <a:latin typeface="Arial" panose="020B0604020202020204" pitchFamily="34" charset="0"/>
              </a:rPr>
            </a:fld>
            <a:endParaRPr lang="zh-CN" alt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0" fontAlgn="base" latinLnBrk="0" hangingPunct="0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jpeg"/><Relationship Id="rId3" Type="http://schemas.openxmlformats.org/officeDocument/2006/relationships/image" Target="../media/image1.png"/><Relationship Id="rId2" Type="http://schemas.microsoft.com/office/2007/relationships/media" Target="file:///C:\Documents%20and%20Settings\Administrator\&#26700;&#38754;\&#32431;&#38899;&#20048;%20-%20&#31179;&#26085;&#31169;&#35821;.mp3" TargetMode="External"/><Relationship Id="rId1" Type="http://schemas.openxmlformats.org/officeDocument/2006/relationships/audio" Target="file:///C:\Documents%20and%20Settings\Administrator\&#26700;&#38754;\&#32431;&#38899;&#20048;%20-%20&#31179;&#26085;&#31169;&#35821;.mp3" TargetMode="Externa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7.xml"/><Relationship Id="rId4" Type="http://schemas.openxmlformats.org/officeDocument/2006/relationships/image" Target="../media/image24.jpeg"/><Relationship Id="rId3" Type="http://schemas.openxmlformats.org/officeDocument/2006/relationships/tags" Target="../tags/tag26.xml"/><Relationship Id="rId2" Type="http://schemas.openxmlformats.org/officeDocument/2006/relationships/image" Target="../media/image23.jpeg"/><Relationship Id="rId1" Type="http://schemas.openxmlformats.org/officeDocument/2006/relationships/tags" Target="../tags/tag25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.xml"/><Relationship Id="rId4" Type="http://schemas.openxmlformats.org/officeDocument/2006/relationships/image" Target="../media/image26.jpeg"/><Relationship Id="rId3" Type="http://schemas.openxmlformats.org/officeDocument/2006/relationships/tags" Target="../tags/tag29.xml"/><Relationship Id="rId2" Type="http://schemas.openxmlformats.org/officeDocument/2006/relationships/image" Target="../media/image25.jpeg"/><Relationship Id="rId1" Type="http://schemas.openxmlformats.org/officeDocument/2006/relationships/tags" Target="../tags/tag28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2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.xml"/><Relationship Id="rId4" Type="http://schemas.openxmlformats.org/officeDocument/2006/relationships/image" Target="../media/image30.jpeg"/><Relationship Id="rId3" Type="http://schemas.openxmlformats.org/officeDocument/2006/relationships/tags" Target="../tags/tag34.xml"/><Relationship Id="rId2" Type="http://schemas.openxmlformats.org/officeDocument/2006/relationships/image" Target="../media/image29.png"/><Relationship Id="rId1" Type="http://schemas.openxmlformats.org/officeDocument/2006/relationships/tags" Target="../tags/tag33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.xml"/><Relationship Id="rId4" Type="http://schemas.openxmlformats.org/officeDocument/2006/relationships/image" Target="../media/image32.jpeg"/><Relationship Id="rId3" Type="http://schemas.openxmlformats.org/officeDocument/2006/relationships/tags" Target="../tags/tag37.xml"/><Relationship Id="rId2" Type="http://schemas.openxmlformats.org/officeDocument/2006/relationships/image" Target="../media/image31.jpeg"/><Relationship Id="rId1" Type="http://schemas.openxmlformats.org/officeDocument/2006/relationships/tags" Target="../tags/tag36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.xml"/><Relationship Id="rId4" Type="http://schemas.openxmlformats.org/officeDocument/2006/relationships/image" Target="../media/image34.jpeg"/><Relationship Id="rId3" Type="http://schemas.openxmlformats.org/officeDocument/2006/relationships/tags" Target="../tags/tag40.xml"/><Relationship Id="rId2" Type="http://schemas.openxmlformats.org/officeDocument/2006/relationships/image" Target="../media/image33.jpeg"/><Relationship Id="rId1" Type="http://schemas.openxmlformats.org/officeDocument/2006/relationships/tags" Target="../tags/tag39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4.xml"/><Relationship Id="rId4" Type="http://schemas.openxmlformats.org/officeDocument/2006/relationships/image" Target="../media/image36.jpeg"/><Relationship Id="rId3" Type="http://schemas.openxmlformats.org/officeDocument/2006/relationships/tags" Target="../tags/tag43.xml"/><Relationship Id="rId2" Type="http://schemas.openxmlformats.org/officeDocument/2006/relationships/image" Target="../media/image35.jpeg"/><Relationship Id="rId1" Type="http://schemas.openxmlformats.org/officeDocument/2006/relationships/tags" Target="../tags/tag4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7.xml"/><Relationship Id="rId4" Type="http://schemas.openxmlformats.org/officeDocument/2006/relationships/image" Target="../media/image38.jpeg"/><Relationship Id="rId3" Type="http://schemas.openxmlformats.org/officeDocument/2006/relationships/tags" Target="../tags/tag46.xml"/><Relationship Id="rId2" Type="http://schemas.openxmlformats.org/officeDocument/2006/relationships/image" Target="../media/image37.jpeg"/><Relationship Id="rId1" Type="http://schemas.openxmlformats.org/officeDocument/2006/relationships/tags" Target="../tags/tag45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0.xml"/><Relationship Id="rId4" Type="http://schemas.openxmlformats.org/officeDocument/2006/relationships/image" Target="../media/image40.jpeg"/><Relationship Id="rId3" Type="http://schemas.openxmlformats.org/officeDocument/2006/relationships/tags" Target="../tags/tag49.xml"/><Relationship Id="rId2" Type="http://schemas.openxmlformats.org/officeDocument/2006/relationships/image" Target="../media/image39.jpeg"/><Relationship Id="rId1" Type="http://schemas.openxmlformats.org/officeDocument/2006/relationships/tags" Target="../tags/tag48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3.xml"/><Relationship Id="rId4" Type="http://schemas.openxmlformats.org/officeDocument/2006/relationships/image" Target="../media/image42.jpeg"/><Relationship Id="rId3" Type="http://schemas.openxmlformats.org/officeDocument/2006/relationships/tags" Target="../tags/tag52.xml"/><Relationship Id="rId2" Type="http://schemas.openxmlformats.org/officeDocument/2006/relationships/image" Target="../media/image41.jpeg"/><Relationship Id="rId1" Type="http://schemas.openxmlformats.org/officeDocument/2006/relationships/tags" Target="../tags/tag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3.xml"/><Relationship Id="rId5" Type="http://schemas.openxmlformats.org/officeDocument/2006/relationships/image" Target="../media/image5.jpeg"/><Relationship Id="rId4" Type="http://schemas.openxmlformats.org/officeDocument/2006/relationships/tags" Target="../tags/tag2.xml"/><Relationship Id="rId3" Type="http://schemas.openxmlformats.org/officeDocument/2006/relationships/image" Target="../media/image4.jpeg"/><Relationship Id="rId2" Type="http://schemas.openxmlformats.org/officeDocument/2006/relationships/tags" Target="../tags/tag1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6.xml"/><Relationship Id="rId4" Type="http://schemas.openxmlformats.org/officeDocument/2006/relationships/image" Target="../media/image44.jpeg"/><Relationship Id="rId3" Type="http://schemas.openxmlformats.org/officeDocument/2006/relationships/tags" Target="../tags/tag55.xml"/><Relationship Id="rId2" Type="http://schemas.openxmlformats.org/officeDocument/2006/relationships/image" Target="../media/image43.jpeg"/><Relationship Id="rId1" Type="http://schemas.openxmlformats.org/officeDocument/2006/relationships/tags" Target="../tags/tag54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9.xml"/><Relationship Id="rId4" Type="http://schemas.openxmlformats.org/officeDocument/2006/relationships/image" Target="../media/image46.jpeg"/><Relationship Id="rId3" Type="http://schemas.openxmlformats.org/officeDocument/2006/relationships/tags" Target="../tags/tag58.xml"/><Relationship Id="rId2" Type="http://schemas.openxmlformats.org/officeDocument/2006/relationships/image" Target="../media/image45.jpeg"/><Relationship Id="rId1" Type="http://schemas.openxmlformats.org/officeDocument/2006/relationships/tags" Target="../tags/tag57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2.xml"/><Relationship Id="rId4" Type="http://schemas.openxmlformats.org/officeDocument/2006/relationships/image" Target="../media/image48.jpeg"/><Relationship Id="rId3" Type="http://schemas.openxmlformats.org/officeDocument/2006/relationships/tags" Target="../tags/tag61.xml"/><Relationship Id="rId2" Type="http://schemas.openxmlformats.org/officeDocument/2006/relationships/image" Target="../media/image47.jpeg"/><Relationship Id="rId1" Type="http://schemas.openxmlformats.org/officeDocument/2006/relationships/tags" Target="../tags/tag60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5.xml"/><Relationship Id="rId4" Type="http://schemas.openxmlformats.org/officeDocument/2006/relationships/image" Target="../media/image50.jpeg"/><Relationship Id="rId3" Type="http://schemas.openxmlformats.org/officeDocument/2006/relationships/tags" Target="../tags/tag64.xml"/><Relationship Id="rId2" Type="http://schemas.openxmlformats.org/officeDocument/2006/relationships/image" Target="../media/image49.jpeg"/><Relationship Id="rId1" Type="http://schemas.openxmlformats.org/officeDocument/2006/relationships/tags" Target="../tags/tag63.xml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8.xml"/><Relationship Id="rId4" Type="http://schemas.openxmlformats.org/officeDocument/2006/relationships/image" Target="../media/image52.jpeg"/><Relationship Id="rId3" Type="http://schemas.openxmlformats.org/officeDocument/2006/relationships/tags" Target="../tags/tag67.xml"/><Relationship Id="rId2" Type="http://schemas.openxmlformats.org/officeDocument/2006/relationships/image" Target="../media/image51.jpeg"/><Relationship Id="rId1" Type="http://schemas.openxmlformats.org/officeDocument/2006/relationships/tags" Target="../tags/tag66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70.xml"/><Relationship Id="rId2" Type="http://schemas.openxmlformats.org/officeDocument/2006/relationships/image" Target="../media/image53.jpeg"/><Relationship Id="rId1" Type="http://schemas.openxmlformats.org/officeDocument/2006/relationships/tags" Target="../tags/tag6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5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74.xml"/><Relationship Id="rId6" Type="http://schemas.openxmlformats.org/officeDocument/2006/relationships/image" Target="../media/image56.jpeg"/><Relationship Id="rId5" Type="http://schemas.openxmlformats.org/officeDocument/2006/relationships/tags" Target="../tags/tag73.xml"/><Relationship Id="rId4" Type="http://schemas.openxmlformats.org/officeDocument/2006/relationships/image" Target="../media/image55.jpeg"/><Relationship Id="rId3" Type="http://schemas.openxmlformats.org/officeDocument/2006/relationships/tags" Target="../tags/tag72.xml"/><Relationship Id="rId2" Type="http://schemas.openxmlformats.org/officeDocument/2006/relationships/image" Target="../media/image54.jpeg"/><Relationship Id="rId1" Type="http://schemas.openxmlformats.org/officeDocument/2006/relationships/tags" Target="../tags/tag71.xml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7.xml"/><Relationship Id="rId4" Type="http://schemas.openxmlformats.org/officeDocument/2006/relationships/image" Target="../media/image58.jpeg"/><Relationship Id="rId3" Type="http://schemas.openxmlformats.org/officeDocument/2006/relationships/tags" Target="../tags/tag76.xml"/><Relationship Id="rId2" Type="http://schemas.openxmlformats.org/officeDocument/2006/relationships/image" Target="../media/image57.jpeg"/><Relationship Id="rId1" Type="http://schemas.openxmlformats.org/officeDocument/2006/relationships/tags" Target="../tags/tag75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0.xml"/><Relationship Id="rId4" Type="http://schemas.openxmlformats.org/officeDocument/2006/relationships/image" Target="../media/image60.jpeg"/><Relationship Id="rId3" Type="http://schemas.openxmlformats.org/officeDocument/2006/relationships/tags" Target="../tags/tag79.xml"/><Relationship Id="rId2" Type="http://schemas.openxmlformats.org/officeDocument/2006/relationships/image" Target="../media/image59.jpeg"/><Relationship Id="rId1" Type="http://schemas.openxmlformats.org/officeDocument/2006/relationships/tags" Target="../tags/tag7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image" Target="../media/image7.jpeg"/><Relationship Id="rId3" Type="http://schemas.openxmlformats.org/officeDocument/2006/relationships/tags" Target="../tags/tag5.xml"/><Relationship Id="rId2" Type="http://schemas.openxmlformats.org/officeDocument/2006/relationships/image" Target="../media/image6.jpeg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Relationship Id="rId3" Type="http://schemas.openxmlformats.org/officeDocument/2006/relationships/image" Target="../media/image9.jpeg"/><Relationship Id="rId2" Type="http://schemas.openxmlformats.org/officeDocument/2006/relationships/tags" Target="../tags/tag7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.xml"/><Relationship Id="rId3" Type="http://schemas.openxmlformats.org/officeDocument/2006/relationships/image" Target="../media/image11.jpeg"/><Relationship Id="rId2" Type="http://schemas.openxmlformats.org/officeDocument/2006/relationships/tags" Target="../tags/tag9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Relationship Id="rId3" Type="http://schemas.openxmlformats.org/officeDocument/2006/relationships/image" Target="../media/image13.jpeg"/><Relationship Id="rId2" Type="http://schemas.openxmlformats.org/officeDocument/2006/relationships/tags" Target="../tags/tag11.xml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5.xml"/><Relationship Id="rId4" Type="http://schemas.openxmlformats.org/officeDocument/2006/relationships/image" Target="../media/image15.png"/><Relationship Id="rId3" Type="http://schemas.openxmlformats.org/officeDocument/2006/relationships/tags" Target="../tags/tag14.xml"/><Relationship Id="rId2" Type="http://schemas.openxmlformats.org/officeDocument/2006/relationships/image" Target="../media/image14.jpeg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19.xml"/><Relationship Id="rId6" Type="http://schemas.openxmlformats.org/officeDocument/2006/relationships/image" Target="../media/image18.jpeg"/><Relationship Id="rId5" Type="http://schemas.openxmlformats.org/officeDocument/2006/relationships/tags" Target="../tags/tag18.xml"/><Relationship Id="rId4" Type="http://schemas.openxmlformats.org/officeDocument/2006/relationships/image" Target="../media/image17.jpeg"/><Relationship Id="rId3" Type="http://schemas.openxmlformats.org/officeDocument/2006/relationships/tags" Target="../tags/tag17.xml"/><Relationship Id="rId2" Type="http://schemas.openxmlformats.org/officeDocument/2006/relationships/image" Target="../media/image16.jpeg"/><Relationship Id="rId1" Type="http://schemas.openxmlformats.org/officeDocument/2006/relationships/tags" Target="../tags/tag1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image" Target="../media/image22.jpeg"/><Relationship Id="rId7" Type="http://schemas.openxmlformats.org/officeDocument/2006/relationships/tags" Target="../tags/tag23.xml"/><Relationship Id="rId6" Type="http://schemas.openxmlformats.org/officeDocument/2006/relationships/image" Target="../media/image21.jpeg"/><Relationship Id="rId5" Type="http://schemas.openxmlformats.org/officeDocument/2006/relationships/tags" Target="../tags/tag22.xml"/><Relationship Id="rId4" Type="http://schemas.openxmlformats.org/officeDocument/2006/relationships/image" Target="../media/image20.jpeg"/><Relationship Id="rId3" Type="http://schemas.openxmlformats.org/officeDocument/2006/relationships/tags" Target="../tags/tag21.xml"/><Relationship Id="rId2" Type="http://schemas.openxmlformats.org/officeDocument/2006/relationships/image" Target="../media/image19.jpe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ctrTitle"/>
          </p:nvPr>
        </p:nvSpPr>
        <p:spPr>
          <a:xfrm>
            <a:off x="1447800" y="550863"/>
            <a:ext cx="7620000" cy="2479675"/>
          </a:xfrm>
        </p:spPr>
        <p:txBody>
          <a:bodyPr vert="horz" wrap="square" lIns="91440" tIns="45720" rIns="91440" bIns="45720" anchor="ctr"/>
          <a:lstStyle>
            <a:lvl1pPr lvl="0">
              <a:defRPr/>
            </a:lvl1pPr>
          </a:lstStyle>
          <a:p>
            <a:pPr lvl="0" eaLnBrk="1" hangingPunct="1"/>
            <a:r>
              <a:rPr lang="en-US" altLang="zh-CN" sz="3200" b="1" dirty="0">
                <a:solidFill>
                  <a:schemeClr val="hlink"/>
                </a:solidFill>
                <a:latin typeface="Arial Narrow" panose="020B0606020202030204" charset="0"/>
                <a:cs typeface="Arial Narrow" panose="020B0606020202030204" charset="0"/>
              </a:rPr>
              <a:t>Ningbo</a:t>
            </a:r>
            <a:r>
              <a:rPr lang="zh-CN" altLang="en-US" sz="3200" b="1" dirty="0">
                <a:solidFill>
                  <a:schemeClr val="hlink"/>
                </a:solidFill>
                <a:latin typeface="Arial Narrow" panose="020B0606020202030204" charset="0"/>
                <a:cs typeface="Arial Narrow" panose="020B0606020202030204" charset="0"/>
              </a:rPr>
              <a:t> Health Textile Co., Ltd.</a:t>
            </a:r>
            <a:endParaRPr lang="zh-CN" altLang="en-US" sz="3200" b="1" dirty="0">
              <a:solidFill>
                <a:schemeClr val="hlink"/>
              </a:solidFill>
              <a:latin typeface="Arial Narrow" panose="020B0606020202030204" charset="0"/>
              <a:cs typeface="Arial Narrow" panose="020B0606020202030204" charset="0"/>
            </a:endParaRPr>
          </a:p>
        </p:txBody>
      </p:sp>
      <p:sp>
        <p:nvSpPr>
          <p:cNvPr id="2051" name="Rectangle 3"/>
          <p:cNvSpPr>
            <a:spLocks noGrp="1"/>
          </p:cNvSpPr>
          <p:nvPr>
            <p:ph type="subTitle"/>
          </p:nvPr>
        </p:nvSpPr>
        <p:spPr>
          <a:xfrm>
            <a:off x="1264285" y="3121025"/>
            <a:ext cx="7346315" cy="3476625"/>
          </a:xfrm>
        </p:spPr>
        <p:txBody>
          <a:bodyPr vert="horz" wrap="square" lIns="91440" tIns="45720" rIns="91440" bIns="45720" anchor="t"/>
          <a:lstStyle>
            <a:lvl1pPr marL="0" lvl="0" indent="0" algn="ctr">
              <a:buNone/>
              <a:defRPr/>
            </a:lvl1pPr>
            <a:lvl2pPr marL="457200" lvl="1" indent="0" algn="ctr">
              <a:buNone/>
              <a:defRPr/>
            </a:lvl2pPr>
            <a:lvl3pPr marL="914400" lvl="2" indent="0" algn="ctr">
              <a:buNone/>
              <a:defRPr/>
            </a:lvl3pPr>
            <a:lvl4pPr marL="1371600" lvl="3" indent="0" algn="ctr">
              <a:buNone/>
              <a:defRPr/>
            </a:lvl4pPr>
            <a:lvl5pPr marL="1828800" lvl="4" indent="0" algn="ctr">
              <a:buNone/>
              <a:defRPr/>
            </a:lvl5pPr>
          </a:lstStyle>
          <a:p>
            <a:pPr lvl="0" eaLnBrk="1" hangingPunct="1"/>
            <a:r>
              <a:rPr lang="en-US" sz="2000" b="1" dirty="0">
                <a:sym typeface="+mn-ea"/>
              </a:rPr>
              <a:t>New fabrics and curtains in Jul. 2023</a:t>
            </a:r>
            <a:endParaRPr lang="en-US" sz="2000" b="1" dirty="0">
              <a:sym typeface="+mn-ea"/>
            </a:endParaRPr>
          </a:p>
          <a:p>
            <a:pPr lvl="0" eaLnBrk="1" hangingPunct="1"/>
            <a:endParaRPr lang="zh-CN" altLang="en-US" sz="1800" b="1" dirty="0">
              <a:solidFill>
                <a:schemeClr val="hlink"/>
              </a:solidFill>
            </a:endParaRPr>
          </a:p>
          <a:p>
            <a:pPr lvl="0" eaLnBrk="1" hangingPunct="1"/>
            <a:endParaRPr lang="zh-CN" altLang="en-US" sz="1800" b="1" dirty="0">
              <a:solidFill>
                <a:schemeClr val="hlink"/>
              </a:solidFill>
            </a:endParaRPr>
          </a:p>
          <a:p>
            <a:pPr lvl="0" eaLnBrk="1" hangingPunct="1"/>
            <a:endParaRPr lang="zh-CN" altLang="en-US" sz="1800" b="1" dirty="0">
              <a:solidFill>
                <a:schemeClr val="hlink"/>
              </a:solidFill>
            </a:endParaRPr>
          </a:p>
          <a:p>
            <a:pPr lvl="0" eaLnBrk="1" hangingPunct="1"/>
            <a:r>
              <a:rPr lang="zh-CN" altLang="en-US" sz="1800" b="1" dirty="0">
                <a:solidFill>
                  <a:schemeClr val="hlink"/>
                </a:solidFill>
              </a:rPr>
              <a:t>           </a:t>
            </a:r>
            <a:endParaRPr lang="zh-CN" altLang="en-US" sz="1800" b="1" dirty="0">
              <a:solidFill>
                <a:schemeClr val="hlink"/>
              </a:solidFill>
            </a:endParaRPr>
          </a:p>
          <a:p>
            <a:pPr lvl="0" eaLnBrk="1" hangingPunct="1"/>
            <a:r>
              <a:rPr lang="zh-CN" altLang="en-US" sz="1800" b="1" dirty="0">
                <a:solidFill>
                  <a:schemeClr val="hlink"/>
                </a:solidFill>
              </a:rPr>
              <a:t>           </a:t>
            </a:r>
            <a:endParaRPr lang="zh-CN" altLang="en-US" sz="1800" b="1" dirty="0">
              <a:solidFill>
                <a:schemeClr val="hlink"/>
              </a:solidFill>
            </a:endParaRPr>
          </a:p>
          <a:p>
            <a:pPr lvl="0" eaLnBrk="1" hangingPunct="1"/>
            <a:r>
              <a:rPr lang="zh-CN" altLang="en-US" sz="1800" b="1" dirty="0">
                <a:solidFill>
                  <a:schemeClr val="hlink"/>
                </a:solidFill>
              </a:rPr>
              <a:t>                                         -----  We are curtain cushion specialist</a:t>
            </a:r>
            <a:endParaRPr lang="zh-CN" altLang="en-US" sz="1800" b="1" dirty="0">
              <a:solidFill>
                <a:schemeClr val="hlink"/>
              </a:solidFill>
            </a:endParaRPr>
          </a:p>
        </p:txBody>
      </p:sp>
      <p:pic>
        <p:nvPicPr>
          <p:cNvPr id="3076" name="纯音乐 - 秋日私语.mp3" descr="C:/Users/Administrator/AppData/Local/Temp/picturecompress_20211019130919/output_1.pngoutput_1">
            <a:hlinkClick r:id="" action="ppaction://media"/>
          </p:cNvPr>
          <p:cNvPicPr>
            <a:picLocks noRot="1"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图片 3076" descr="C:/Users/Administrator/AppData/Local/Temp/picturecompress_20211019130919/output_2.jpgoutput_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95" y="1371600"/>
            <a:ext cx="1424305" cy="93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样品照片\窗帘\HS11916 (1).jpgHS11916 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-535" r="404"/>
          <a:stretch>
            <a:fillRect/>
          </a:stretch>
        </p:blipFill>
        <p:spPr>
          <a:xfrm>
            <a:off x="3851910" y="764540"/>
            <a:ext cx="4943475" cy="5343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179705" y="5949315"/>
            <a:ext cx="3558540" cy="45275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HS11916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E:\样品照片\窗帘\HS11916 (2).jpgHS11916 (2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556" b="434"/>
          <a:stretch>
            <a:fillRect/>
          </a:stretch>
        </p:blipFill>
        <p:spPr>
          <a:xfrm>
            <a:off x="251460" y="804545"/>
            <a:ext cx="3478530" cy="45929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样品照片\窗帘\HS11889.jpgHS1188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9910" b="9910"/>
          <a:stretch>
            <a:fillRect/>
          </a:stretch>
        </p:blipFill>
        <p:spPr>
          <a:xfrm>
            <a:off x="3851910" y="804545"/>
            <a:ext cx="4943475" cy="5343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179705" y="5949315"/>
            <a:ext cx="3558540" cy="45275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HS11889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E:\样品照片\窗帘\HS11889J.jpgHS11889J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493" b="493"/>
          <a:stretch>
            <a:fillRect/>
          </a:stretch>
        </p:blipFill>
        <p:spPr>
          <a:xfrm>
            <a:off x="251460" y="804545"/>
            <a:ext cx="3478530" cy="45929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403860" y="6021070"/>
            <a:ext cx="3880485" cy="356870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HS12077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 descr="C:\Users\Administrator\Desktop\2023.4.14斯总出差\天鑫家纺\10 (1).png10 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211955" y="764858"/>
            <a:ext cx="4361180" cy="5814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C:\Users\Administrator\Desktop\2023.4.14斯总出差\天鑫家纺\10 (2).png10 (2)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7995" y="765175"/>
            <a:ext cx="3558540" cy="47440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179070" y="6021070"/>
            <a:ext cx="3880485" cy="46926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HS12078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 descr="C:\Users\Administrator\Desktop\2023.4.14斯总出差\天鑫家纺\13.png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79070" y="812165"/>
            <a:ext cx="3823335" cy="5015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C:\Users\Administrator\Desktop\抽象推荐\8bd9800cbebb546fbe976c399348008.jpg8bd9800cbebb546fbe976c39934800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1883" r="11883"/>
          <a:stretch>
            <a:fillRect/>
          </a:stretch>
        </p:blipFill>
        <p:spPr>
          <a:xfrm>
            <a:off x="4643755" y="812165"/>
            <a:ext cx="3823335" cy="5015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43755" y="6053455"/>
            <a:ext cx="4572000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230801</a:t>
            </a:r>
            <a:endParaRPr lang="en-US" altLang="zh-CN" sz="1200" dirty="0">
              <a:sym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179070" y="6021070"/>
            <a:ext cx="3880485" cy="46926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HS12078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 descr="C:\Users\Administrator\Desktop\抽象推荐\5bf5518dc54d095dcf28ffe3386084a.jpg5bf5518dc54d095dcf28ffe3386084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814" b="814"/>
          <a:stretch>
            <a:fillRect/>
          </a:stretch>
        </p:blipFill>
        <p:spPr>
          <a:xfrm>
            <a:off x="179070" y="812165"/>
            <a:ext cx="3823335" cy="5015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C:\Users\Administrator\Desktop\抽象推荐\9dbc28d015e4fd241abccdfaace3bcc.jpg9dbc28d015e4fd241abccdfaace3bcc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1889" r="11889"/>
          <a:stretch>
            <a:fillRect/>
          </a:stretch>
        </p:blipFill>
        <p:spPr>
          <a:xfrm>
            <a:off x="4643755" y="812165"/>
            <a:ext cx="3823335" cy="5015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43755" y="6053455"/>
            <a:ext cx="4572000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230801</a:t>
            </a:r>
            <a:endParaRPr lang="en-US" altLang="zh-CN" sz="1200" dirty="0">
              <a:sym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179070" y="6021070"/>
            <a:ext cx="3880485" cy="46926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230802</a:t>
            </a:r>
            <a:endParaRPr lang="en-US" altLang="zh-CN" sz="1200" dirty="0"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 descr="C:\Users\Administrator\Desktop\抽象推荐\33dcac78e8eeedb67a49373a93521e7.jpg33dcac78e8eeedb67a49373a93521e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404" r="21404"/>
          <a:stretch>
            <a:fillRect/>
          </a:stretch>
        </p:blipFill>
        <p:spPr>
          <a:xfrm>
            <a:off x="179070" y="812165"/>
            <a:ext cx="3823335" cy="5015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C:\Users\Administrator\Desktop\抽象推荐\56ff4c0c16e18b45c74c0a8b2f90a17.jpg56ff4c0c16e18b45c74c0a8b2f90a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797" b="797"/>
          <a:stretch>
            <a:fillRect/>
          </a:stretch>
        </p:blipFill>
        <p:spPr>
          <a:xfrm>
            <a:off x="4643755" y="812165"/>
            <a:ext cx="3823335" cy="5015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43755" y="6053455"/>
            <a:ext cx="4572000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230803</a:t>
            </a:r>
            <a:endParaRPr lang="en-US" altLang="zh-CN" sz="1200" dirty="0">
              <a:sym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179070" y="6021070"/>
            <a:ext cx="3880485" cy="46926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230804</a:t>
            </a:r>
            <a:endParaRPr lang="en-US" altLang="zh-CN" sz="1200" dirty="0"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 descr="C:\Users\Administrator\Desktop\抽象推荐\625582443b5aa815cfa2c1960257208.jpg625582443b5aa815cfa2c196025720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1404" r="21404"/>
          <a:stretch>
            <a:fillRect/>
          </a:stretch>
        </p:blipFill>
        <p:spPr>
          <a:xfrm>
            <a:off x="179070" y="812165"/>
            <a:ext cx="3823335" cy="5015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C:\Users\Administrator\Desktop\抽象推荐\cda418a107e9a38ae528f1649dd4553.jpgcda418a107e9a38ae528f1649dd455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1889" r="11889"/>
          <a:stretch>
            <a:fillRect/>
          </a:stretch>
        </p:blipFill>
        <p:spPr>
          <a:xfrm>
            <a:off x="4643755" y="812165"/>
            <a:ext cx="3823335" cy="5015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572000" y="6053455"/>
            <a:ext cx="4572000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230805</a:t>
            </a:r>
            <a:endParaRPr lang="en-US" altLang="zh-CN" sz="1200" dirty="0">
              <a:sym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179070" y="6021070"/>
            <a:ext cx="3880485" cy="46926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230806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 descr="C:\Users\Administrator\Desktop\抽象推荐\e142fc340b09846a91e2b13ddfe6745.jpge142fc340b09846a91e2b13ddfe67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797" b="797"/>
          <a:stretch>
            <a:fillRect/>
          </a:stretch>
        </p:blipFill>
        <p:spPr>
          <a:xfrm>
            <a:off x="179070" y="812165"/>
            <a:ext cx="3823335" cy="5015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C:\Users\Administrator\Desktop\抽象推荐\f3c0a9731916eb9a72dcd04c97ab44f.jpgf3c0a9731916eb9a72dcd04c97ab44f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1889" r="11889"/>
          <a:stretch>
            <a:fillRect/>
          </a:stretch>
        </p:blipFill>
        <p:spPr>
          <a:xfrm>
            <a:off x="4643755" y="812165"/>
            <a:ext cx="3823335" cy="50152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4643755" y="6053455"/>
            <a:ext cx="4572000" cy="3124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230807</a:t>
            </a:r>
            <a:endParaRPr lang="en-US" altLang="zh-CN" sz="1200" dirty="0">
              <a:sym typeface="Arial" panose="020B0604020202020204" pitchFamily="34" charset="0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\Desktop\2023.2.8号出差\永和植绒\HS12024.jpgHS120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09220" y="803910"/>
            <a:ext cx="4314190" cy="5229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179070" y="6249035"/>
            <a:ext cx="3610610" cy="41465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1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HS12024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16145" y="6237605"/>
            <a:ext cx="4004310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905" lvl="0" indent="-1905" eaLnBrk="1" hangingPunct="1">
              <a:lnSpc>
                <a:spcPct val="130000"/>
              </a:lnSpc>
              <a:buNone/>
            </a:pPr>
            <a:r>
              <a:rPr lang="zh-CN" altLang="en-US" sz="1200" dirty="0"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cs typeface="+mn-lt"/>
                <a:sym typeface="Arial" panose="020B0604020202020204" pitchFamily="34" charset="0"/>
              </a:rPr>
              <a:t>30</a:t>
            </a:r>
            <a:r>
              <a:rPr lang="en-US" sz="1200" dirty="0">
                <a:cs typeface="+mn-lt"/>
                <a:sym typeface="Arial" panose="020B0604020202020204" pitchFamily="34" charset="0"/>
              </a:rPr>
              <a:t>331</a:t>
            </a:r>
            <a:endParaRPr lang="en-US" altLang="zh-CN" sz="1200" dirty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 descr="C:\Users\Administrator\Desktop\2023.2.28出差\新建文件夹\港色阳光纱业\13.jpg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4716145" y="832485"/>
            <a:ext cx="3861435" cy="52387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\Desktop\2023.2.8号出差\永和植绒\HS12032.jpgHS1203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09220" y="990600"/>
            <a:ext cx="4314190" cy="4970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179070" y="6237605"/>
            <a:ext cx="3610610" cy="38925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1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HS12032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72000" y="6165215"/>
            <a:ext cx="4004310" cy="330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905" lvl="0" indent="-1905" eaLnBrk="1" hangingPunct="1">
              <a:lnSpc>
                <a:spcPct val="130000"/>
              </a:lnSpc>
              <a:buNone/>
            </a:pPr>
            <a:r>
              <a:rPr lang="zh-CN" altLang="en-US" sz="1200" dirty="0"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HS12027</a:t>
            </a:r>
            <a:endParaRPr lang="en-US" altLang="zh-CN" sz="1200" dirty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 descr="C:\Users\Administrator\Desktop\2023.2.8号出差\永和植绒\HS12027.jpgHS120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4572000" y="1016635"/>
            <a:ext cx="4312920" cy="49212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810895" y="2857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图片 3" descr="C:\Users\Administrator\Desktop\新建文件夹 (4)\1688112547898.jpg168811254789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38480" y="839471"/>
            <a:ext cx="3453765" cy="46057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C:\Users\Administrator\Desktop\新建文件夹 (4)\1688111138898.jpg168811113889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414520" y="857250"/>
            <a:ext cx="4347845" cy="56851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39750" y="6021070"/>
            <a:ext cx="3876040" cy="4235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905" lvl="0" indent="-1905" eaLnBrk="1" hangingPunct="1">
              <a:lnSpc>
                <a:spcPct val="130000"/>
              </a:lnSpc>
              <a:buNone/>
            </a:pPr>
            <a:r>
              <a:rPr lang="zh-CN" altLang="en-US" sz="1200" dirty="0">
                <a:latin typeface="+mn-lt"/>
                <a:cs typeface="+mn-lt"/>
                <a:sym typeface="Arial" panose="020B0604020202020204" pitchFamily="34" charset="0"/>
              </a:rPr>
              <a:t>Style No</a:t>
            </a:r>
            <a:r>
              <a:rPr lang="en-US" altLang="zh-CN" sz="1200" dirty="0">
                <a:latin typeface="+mn-lt"/>
                <a:cs typeface="+mn-lt"/>
                <a:sym typeface="Arial" panose="020B0604020202020204" pitchFamily="34" charset="0"/>
              </a:rPr>
              <a:t>.</a:t>
            </a:r>
            <a:r>
              <a:rPr lang="en-US" altLang="zh-CN" sz="1200" dirty="0">
                <a:latin typeface="+mn-lt"/>
                <a:cs typeface="+mn-lt"/>
                <a:sym typeface="Arial" panose="020B0604020202020204" pitchFamily="34" charset="0"/>
              </a:rPr>
              <a:t>HS12108J/</a:t>
            </a:r>
            <a:r>
              <a:rPr lang="en-US" sz="1200" dirty="0">
                <a:latin typeface="+mn-lt"/>
                <a:cs typeface="+mn-lt"/>
                <a:sym typeface="Arial" panose="020B0604020202020204" pitchFamily="34" charset="0"/>
              </a:rPr>
              <a:t>230572</a:t>
            </a:r>
            <a:endParaRPr sz="1200" dirty="0">
              <a:latin typeface="+mn-lt"/>
              <a:cs typeface="+mn-lt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sym typeface="Arial" panose="020B0604020202020204" pitchFamily="34" charset="0"/>
            </a:endParaRPr>
          </a:p>
        </p:txBody>
      </p:sp>
      <p:pic>
        <p:nvPicPr>
          <p:cNvPr id="6" name="图片 5" descr="C:\Users\Administrator\Desktop\新建文件夹 (4)\1688111138892.jpg168811113889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3851910" y="4076383"/>
            <a:ext cx="1856740" cy="2475230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6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323850" y="5949315"/>
            <a:ext cx="3558540" cy="41211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230230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C:\Users\Administrator\Desktop\2023.2.8号出差\可奔布艺\IMG_20230208_112445.jpgIMG_20230208_1124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284345" y="908685"/>
            <a:ext cx="4318000" cy="5756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C:\Users\Administrator\Desktop\2023.2.8号出差\可奔布艺\IMG_20230208_112505.jpgIMG_20230208_11250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34010" y="908685"/>
            <a:ext cx="3731260" cy="44069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179705" y="5949315"/>
            <a:ext cx="3558540" cy="37782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cs typeface="+mn-lt"/>
                <a:sym typeface="Arial" panose="020B0604020202020204" pitchFamily="34" charset="0"/>
              </a:rPr>
              <a:t>30</a:t>
            </a:r>
            <a:r>
              <a:rPr lang="en-US" sz="1200" dirty="0">
                <a:cs typeface="+mn-lt"/>
                <a:sym typeface="Arial" panose="020B0604020202020204" pitchFamily="34" charset="0"/>
              </a:rPr>
              <a:t>344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C:\Users\Administrator\Desktop\2023.2.28出差\新建文件夹\宏远纱业\25 (2).jpg25 (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355465" y="1052830"/>
            <a:ext cx="4501515" cy="5426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C:\Users\Administrator\Desktop\2023.2.28出差\新建文件夹\宏远纱业\25 (1).jpg25 (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79070" y="1052830"/>
            <a:ext cx="4095115" cy="43922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251460" y="5445125"/>
            <a:ext cx="3558540" cy="383540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230213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C:\Users\Administrator\Desktop\2023.2.8号出差\鸿燕绣品\IMG_20230208_104015.jpgIMG_20230208_1040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427855" y="836930"/>
            <a:ext cx="4391025" cy="562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C:\Users\Administrator\Desktop\2023.2.8号出差\鸿燕绣品\IMG_20230208_104027.jpgIMG_20230208_10402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23215" y="836930"/>
            <a:ext cx="3982720" cy="39827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323215" y="5949315"/>
            <a:ext cx="3558540" cy="383540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HS11618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E:\样品照片\窗帘\HS11618.jpgHS116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983" b="1068"/>
          <a:stretch>
            <a:fillRect/>
          </a:stretch>
        </p:blipFill>
        <p:spPr>
          <a:xfrm>
            <a:off x="4643755" y="804545"/>
            <a:ext cx="4027805" cy="5631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E:\样品照片\窗帘\HS11618q.jpgHS11618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8857" b="-267"/>
          <a:stretch>
            <a:fillRect/>
          </a:stretch>
        </p:blipFill>
        <p:spPr>
          <a:xfrm>
            <a:off x="395605" y="804545"/>
            <a:ext cx="3982720" cy="475551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323215" y="5949315"/>
            <a:ext cx="3558540" cy="383540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HS11230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E:\样品照片\窗帘\HS11230.jpgHS1123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12021" b="12021"/>
          <a:stretch>
            <a:fillRect/>
          </a:stretch>
        </p:blipFill>
        <p:spPr>
          <a:xfrm>
            <a:off x="4572000" y="804545"/>
            <a:ext cx="4027805" cy="5631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E:\样品照片\窗帘\HS11230Q.jpgHS11230Q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6506" b="121"/>
          <a:stretch>
            <a:fillRect/>
          </a:stretch>
        </p:blipFill>
        <p:spPr>
          <a:xfrm>
            <a:off x="323215" y="804545"/>
            <a:ext cx="3982720" cy="49695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611505" y="5805170"/>
            <a:ext cx="3558540" cy="383540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sym typeface="Arial" panose="020B0604020202020204" pitchFamily="34" charset="0"/>
              </a:rPr>
              <a:t>HS11850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E:\样品照片\窗帘\HS11850.jpgHS1185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323" r="2323"/>
          <a:stretch>
            <a:fillRect/>
          </a:stretch>
        </p:blipFill>
        <p:spPr>
          <a:xfrm>
            <a:off x="4643755" y="764540"/>
            <a:ext cx="4027805" cy="563181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2023.2.8号出差\HS12048 (2).jpgHS12048 (2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428490" y="908685"/>
            <a:ext cx="4088765" cy="2933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C:\Users\Administrator\Desktop\2023.2.8号出差\HS12048 (1).jpgHS12048 (1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4428490" y="3284855"/>
            <a:ext cx="4105275" cy="2863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179070" y="5805170"/>
            <a:ext cx="3558540" cy="353060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HS12048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C:\Users\Administrator\Desktop\2023.2.8号出差\HS12048 (3).jpgHS12048 (3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79070" y="902335"/>
            <a:ext cx="4171950" cy="48025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810895" y="2857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251460" y="6021070"/>
            <a:ext cx="3772535" cy="368300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HS11971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C:\Users\Administrator\Desktop\新建文件夹 (3)\IMG_20221221_145241.jpgIMG_20221221_14524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31445" y="982345"/>
            <a:ext cx="4138930" cy="4497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C:\Users\Administrator\Desktop\新建文件夹 (3)\IMG_20221221_145413.jpgIMG_20221221_1454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4427855" y="982345"/>
            <a:ext cx="4586605" cy="541845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810895" y="2857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251460" y="5733415"/>
            <a:ext cx="3772535" cy="39814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HS11973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C:\Users\Administrator\Desktop\新建文件夹 (3)\IMG_20221221_150001.jpgIMG_20221221_15000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07950" y="908685"/>
            <a:ext cx="4138930" cy="4363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C:\Users\Administrator\Desktop\新建文件夹 (3)\IMG_20221221_145946.jpgIMG_20221221_14594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4356100" y="982028"/>
            <a:ext cx="4586605" cy="45021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88288" cy="776287"/>
          </a:xfrm>
        </p:spPr>
        <p:txBody>
          <a:bodyPr wrap="square" lIns="91440" tIns="45720" rIns="91440" bIns="45720" anchor="ctr"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</a:t>
            </a:r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td</a:t>
            </a:r>
            <a:endParaRPr lang="en-US" altLang="zh-CN" sz="2400" b="1" dirty="0">
              <a:solidFill>
                <a:schemeClr val="hlink"/>
              </a:solidFill>
              <a:sym typeface="Arial" panose="020B0604020202020204" pitchFamily="34" charset="0"/>
            </a:endParaRPr>
          </a:p>
        </p:txBody>
      </p:sp>
      <p:sp>
        <p:nvSpPr>
          <p:cNvPr id="4098" name="Rectangle 4"/>
          <p:cNvSpPr>
            <a:spLocks noGrp="1"/>
          </p:cNvSpPr>
          <p:nvPr>
            <p:ph type="body" sz="half"/>
          </p:nvPr>
        </p:nvSpPr>
        <p:spPr>
          <a:xfrm>
            <a:off x="179705" y="6165215"/>
            <a:ext cx="3593465" cy="349885"/>
          </a:xfrm>
        </p:spPr>
        <p:txBody>
          <a:bodyPr wrap="square" lIns="91440" tIns="45720" rIns="91440" bIns="45720" anchor="t"/>
          <a:lstStyle>
            <a:lvl1pPr lvl="0">
              <a:buClrTx/>
              <a:buSzTx/>
              <a:buFontTx/>
              <a:defRPr sz="2800"/>
            </a:lvl1pPr>
            <a:lvl2pPr lvl="1">
              <a:buClrTx/>
              <a:buSzTx/>
              <a:buFontTx/>
              <a:defRPr sz="2400"/>
            </a:lvl2pPr>
            <a:lvl3pPr lvl="2">
              <a:buClrTx/>
              <a:buSzTx/>
              <a:buFontTx/>
              <a:defRPr sz="2000"/>
            </a:lvl3pPr>
            <a:lvl4pPr lvl="3">
              <a:buClrTx/>
              <a:buSzTx/>
              <a:buFontTx/>
              <a:defRPr sz="1800"/>
            </a:lvl4pPr>
            <a:lvl5pPr lvl="4">
              <a:buClrTx/>
              <a:buSzTx/>
              <a:buFontTx/>
              <a:defRPr sz="1800"/>
            </a:lvl5pPr>
          </a:lstStyle>
          <a:p>
            <a:pPr marL="1905" lvl="0" indent="-1905" eaLnBrk="1" hangingPunct="1">
              <a:buNone/>
            </a:pPr>
            <a:r>
              <a:rPr lang="zh-CN" altLang="en-US" sz="1200" dirty="0">
                <a:sym typeface="Arial" panose="020B0604020202020204" pitchFamily="34" charset="0"/>
              </a:rPr>
              <a:t>Style No.</a:t>
            </a:r>
            <a:r>
              <a:rPr sz="1200" dirty="0">
                <a:sym typeface="Arial" panose="020B0604020202020204" pitchFamily="34" charset="0"/>
              </a:rPr>
              <a:t>HS116</a:t>
            </a:r>
            <a:r>
              <a:rPr lang="en-US" sz="1200" dirty="0">
                <a:sym typeface="Arial" panose="020B0604020202020204" pitchFamily="34" charset="0"/>
              </a:rPr>
              <a:t>46</a:t>
            </a:r>
            <a:endParaRPr sz="12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4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en-US" sz="14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400" dirty="0"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80000"/>
              </a:lnSpc>
              <a:buNone/>
            </a:pPr>
            <a:endParaRPr lang="en-US" altLang="zh-CN" sz="14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400" dirty="0"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80000"/>
              </a:lnSpc>
              <a:buNone/>
            </a:pPr>
            <a:endParaRPr lang="zh-CN" altLang="en-US" sz="1400" dirty="0"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80000"/>
              </a:lnSpc>
              <a:buNone/>
            </a:pPr>
            <a:endParaRPr lang="en-US" altLang="zh-CN" sz="14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4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099" name="图片 2" descr="E:\样品照片\窗帘\HS11646.jpgHS1164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2400" y="1124585"/>
            <a:ext cx="4281170" cy="4850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2" descr="E:\样品照片\窗帘\HS11646Q.jpgHS11646Q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48200" y="990600"/>
            <a:ext cx="4157980" cy="55327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新建文件夹 (6)\HS12084B (4).jpgHS12084B (4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427538" y="836613"/>
            <a:ext cx="4210050" cy="561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323850" y="6021070"/>
            <a:ext cx="3873500" cy="421640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3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HS12084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C:\Users\Administrator\Desktop\新建文件夹 (6)\HS12084B (2).jpgHS12084B (2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323850" y="764540"/>
            <a:ext cx="3956050" cy="45154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ctrTitle"/>
          </p:nvPr>
        </p:nvSpPr>
        <p:spPr>
          <a:xfrm>
            <a:off x="755650" y="622300"/>
            <a:ext cx="7416800" cy="1903413"/>
          </a:xfrm>
        </p:spPr>
        <p:txBody>
          <a:bodyPr vert="horz" wrap="square" lIns="91440" tIns="45720" rIns="91440" bIns="45720" anchor="ctr"/>
          <a:lstStyle>
            <a:lvl1pPr lvl="0">
              <a:defRPr/>
            </a:lvl1pPr>
          </a:lstStyle>
          <a:p>
            <a:pPr lvl="0" algn="l" eaLnBrk="1" hangingPunct="1"/>
            <a:r>
              <a:rPr lang="zh-CN" altLang="en-US" sz="2800" dirty="0">
                <a:solidFill>
                  <a:schemeClr val="tx1"/>
                </a:solidFill>
              </a:rPr>
              <a:t>We welcome you to contact us :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sp>
        <p:nvSpPr>
          <p:cNvPr id="27651" name="Rectangle 3"/>
          <p:cNvSpPr>
            <a:spLocks noGrp="1"/>
          </p:cNvSpPr>
          <p:nvPr>
            <p:ph type="subTitle"/>
          </p:nvPr>
        </p:nvSpPr>
        <p:spPr>
          <a:xfrm>
            <a:off x="541338" y="2349500"/>
            <a:ext cx="8066087" cy="3960813"/>
          </a:xfrm>
        </p:spPr>
        <p:txBody>
          <a:bodyPr vert="horz" wrap="square" lIns="91440" tIns="45720" rIns="91440" bIns="45720" anchor="t"/>
          <a:lstStyle>
            <a:lvl1pPr marL="0" lvl="0" indent="0" algn="ctr">
              <a:buNone/>
              <a:defRPr/>
            </a:lvl1pPr>
            <a:lvl2pPr marL="457200" lvl="1" indent="0" algn="ctr">
              <a:buNone/>
              <a:defRPr/>
            </a:lvl2pPr>
            <a:lvl3pPr marL="914400" lvl="2" indent="0" algn="ctr">
              <a:buNone/>
              <a:defRPr/>
            </a:lvl3pPr>
            <a:lvl4pPr marL="1371600" lvl="3" indent="0" algn="ctr">
              <a:buNone/>
              <a:defRPr/>
            </a:lvl4pPr>
            <a:lvl5pPr marL="1828800" lvl="4" indent="0" algn="ctr">
              <a:buNone/>
              <a:defRPr/>
            </a:lvl5pPr>
          </a:lstStyle>
          <a:p>
            <a:pPr lvl="0" eaLnBrk="1" hangingPunct="1">
              <a:lnSpc>
                <a:spcPct val="80000"/>
              </a:lnSpc>
            </a:pPr>
            <a:r>
              <a:rPr lang="en-US" altLang="zh-CN" sz="28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Ningbo</a:t>
            </a:r>
            <a:r>
              <a:rPr lang="zh-CN" altLang="en-US" sz="28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 Health Textile Co., Ltd.</a:t>
            </a:r>
            <a:endParaRPr lang="zh-CN" altLang="en-US" sz="28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0" eaLnBrk="1" hangingPunct="1">
              <a:lnSpc>
                <a:spcPct val="80000"/>
              </a:lnSpc>
            </a:pPr>
            <a:endParaRPr lang="zh-CN" altLang="en-US" sz="28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marL="0" lvl="0" indent="0" algn="l" eaLnBrk="1" hangingPunct="1">
              <a:lnSpc>
                <a:spcPct val="80000"/>
              </a:lnSpc>
              <a:buNone/>
            </a:pPr>
            <a:r>
              <a:rPr lang="zh-CN" altLang="en-US" sz="2000" b="1" dirty="0">
                <a:solidFill>
                  <a:schemeClr val="hlink"/>
                </a:solidFill>
                <a:latin typeface="Times New Roman" panose="02020603050405020304" pitchFamily="18" charset="0"/>
                <a:sym typeface="+mn-ea"/>
              </a:rPr>
              <a:t>Add :     Rm no. 212, Jinxiu Building , #77-1 , Donghuan Rd ,</a:t>
            </a:r>
            <a:endParaRPr lang="zh-CN" altLang="en-US" sz="20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marL="0" lvl="0" indent="0" algn="l" eaLnBrk="1" hangingPunct="1">
              <a:lnSpc>
                <a:spcPct val="80000"/>
              </a:lnSpc>
              <a:buNone/>
            </a:pPr>
            <a:r>
              <a:rPr lang="zh-CN" altLang="en-US" sz="2000" b="1" dirty="0">
                <a:solidFill>
                  <a:schemeClr val="hlink"/>
                </a:solidFill>
                <a:latin typeface="Times New Roman" panose="02020603050405020304" pitchFamily="18" charset="0"/>
                <a:sym typeface="+mn-ea"/>
              </a:rPr>
              <a:t>Fenghua,Ningbo,China </a:t>
            </a:r>
            <a:endParaRPr lang="zh-CN" altLang="en-US" sz="2000" b="1" dirty="0">
              <a:solidFill>
                <a:schemeClr val="hlink"/>
              </a:solidFill>
              <a:latin typeface="Times New Roman" panose="02020603050405020304" pitchFamily="18" charset="0"/>
              <a:sym typeface="+mn-ea"/>
            </a:endParaRPr>
          </a:p>
          <a:p>
            <a:pPr marL="0" lvl="0" indent="0" algn="l" eaLnBrk="1" hangingPunct="1">
              <a:lnSpc>
                <a:spcPct val="80000"/>
              </a:lnSpc>
              <a:buNone/>
            </a:pPr>
            <a:r>
              <a:rPr lang="zh-CN" altLang="en-US" sz="20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Tel   :     0086-13586821262</a:t>
            </a:r>
            <a:endParaRPr lang="zh-CN" altLang="en-US" sz="20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0" algn="l" eaLnBrk="1" hangingPunct="1">
              <a:lnSpc>
                <a:spcPct val="80000"/>
              </a:lnSpc>
            </a:pPr>
            <a:r>
              <a:rPr lang="zh-CN" altLang="en-US" sz="20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Mobile:  0086- 13586821262</a:t>
            </a:r>
            <a:endParaRPr lang="zh-CN" altLang="en-US" sz="20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0" algn="l" eaLnBrk="1" hangingPunct="1">
              <a:lnSpc>
                <a:spcPct val="80000"/>
              </a:lnSpc>
            </a:pPr>
            <a:r>
              <a:rPr lang="zh-CN" altLang="en-US" sz="20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Fax :       0574-88932622</a:t>
            </a:r>
            <a:endParaRPr lang="zh-CN" altLang="en-US" sz="20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0" algn="l" eaLnBrk="1" hangingPunct="1">
              <a:lnSpc>
                <a:spcPct val="80000"/>
              </a:lnSpc>
            </a:pPr>
            <a:r>
              <a:rPr lang="zh-CN" altLang="en-US" sz="20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E-mail :  becky.xu@health-fh.com      sam.si@health-fh.com</a:t>
            </a:r>
            <a:endParaRPr lang="zh-CN" altLang="en-US" sz="20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0" algn="l" eaLnBrk="1" hangingPunct="1">
              <a:lnSpc>
                <a:spcPct val="80000"/>
              </a:lnSpc>
            </a:pPr>
            <a:r>
              <a:rPr lang="zh-CN" altLang="en-US" sz="20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P.C :       315500</a:t>
            </a:r>
            <a:endParaRPr lang="zh-CN" altLang="en-US" sz="20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0" algn="l" eaLnBrk="1" hangingPunct="1">
              <a:lnSpc>
                <a:spcPct val="80000"/>
              </a:lnSpc>
            </a:pPr>
            <a:endParaRPr lang="zh-CN" altLang="en-US" sz="20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0" algn="l" eaLnBrk="1" hangingPunct="1">
              <a:lnSpc>
                <a:spcPct val="80000"/>
              </a:lnSpc>
            </a:pPr>
            <a:r>
              <a:rPr lang="zh-CN" altLang="en-US" sz="20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            </a:t>
            </a:r>
            <a:r>
              <a:rPr lang="zh-CN" altLang="en-US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Thanks  For All Your Supportings ! </a:t>
            </a:r>
            <a:endParaRPr lang="zh-CN" altLang="en-US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0" algn="l" eaLnBrk="1" hangingPunct="1">
              <a:lnSpc>
                <a:spcPct val="80000"/>
              </a:lnSpc>
            </a:pPr>
            <a:r>
              <a:rPr lang="zh-CN" altLang="en-US" sz="2000" b="1" dirty="0">
                <a:solidFill>
                  <a:schemeClr val="hlink"/>
                </a:solidFill>
                <a:latin typeface="Times New Roman" panose="02020603050405020304" pitchFamily="18" charset="0"/>
              </a:rPr>
              <a:t>       </a:t>
            </a:r>
            <a:endParaRPr lang="zh-CN" altLang="en-US" sz="20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  <a:p>
            <a:pPr lvl="0" eaLnBrk="1" hangingPunct="1">
              <a:lnSpc>
                <a:spcPct val="80000"/>
              </a:lnSpc>
            </a:pPr>
            <a:endParaRPr lang="en-US" altLang="zh-CN" sz="2000" b="1" dirty="0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810895" y="2857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图片 3" descr="C:\Users\Administrator\Desktop\2023.7.14\HS12124 (1).jpgHS12124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3985" y="836930"/>
            <a:ext cx="3991610" cy="4538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51460" y="5589270"/>
            <a:ext cx="346075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905" lvl="0" indent="-1905" eaLnBrk="1" hangingPunct="1">
              <a:lnSpc>
                <a:spcPct val="130000"/>
              </a:lnSpc>
              <a:buNone/>
            </a:pPr>
            <a:r>
              <a:rPr lang="zh-CN" altLang="en-US" sz="1200" dirty="0">
                <a:latin typeface="+mn-lt"/>
                <a:cs typeface="+mn-lt"/>
                <a:sym typeface="Arial" panose="020B0604020202020204" pitchFamily="34" charset="0"/>
              </a:rPr>
              <a:t>Style No</a:t>
            </a:r>
            <a:r>
              <a:rPr lang="en-US" altLang="zh-CN" sz="1200" dirty="0">
                <a:latin typeface="+mn-lt"/>
                <a:cs typeface="+mn-lt"/>
                <a:sym typeface="Arial" panose="020B0604020202020204" pitchFamily="34" charset="0"/>
              </a:rPr>
              <a:t>.HS12124</a:t>
            </a:r>
            <a:endParaRPr lang="en-US" altLang="zh-CN" sz="1200" dirty="0">
              <a:latin typeface="+mn-lt"/>
              <a:cs typeface="+mn-lt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30000"/>
              </a:lnSpc>
              <a:buNone/>
            </a:pPr>
            <a:endParaRPr lang="en-US" altLang="zh-CN" sz="1200" dirty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C:\Users\Administrator\Desktop\2023.7.14\HS12124 (2).jpgHS12124 (2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238308" y="908685"/>
            <a:ext cx="4241165" cy="573214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810895" y="2857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图片 3" descr="C:\Users\Administrator\Desktop\2023.7.14\HS12132 (1).jpgHS12132 (1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50850" y="895350"/>
            <a:ext cx="3580130" cy="4704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467360" y="6021070"/>
            <a:ext cx="3507740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905" lvl="0" indent="-1905" eaLnBrk="1" hangingPunct="1">
              <a:lnSpc>
                <a:spcPct val="130000"/>
              </a:lnSpc>
              <a:buNone/>
            </a:pPr>
            <a:r>
              <a:rPr lang="zh-CN" altLang="en-US" sz="1200" dirty="0">
                <a:latin typeface="+mn-lt"/>
                <a:cs typeface="+mn-lt"/>
                <a:sym typeface="Arial" panose="020B0604020202020204" pitchFamily="34" charset="0"/>
              </a:rPr>
              <a:t>Style No</a:t>
            </a:r>
            <a:r>
              <a:rPr lang="en-US" altLang="zh-CN" sz="1200" dirty="0">
                <a:latin typeface="+mn-lt"/>
                <a:cs typeface="+mn-lt"/>
                <a:sym typeface="Arial" panose="020B0604020202020204" pitchFamily="34" charset="0"/>
              </a:rPr>
              <a:t>.HS12132</a:t>
            </a:r>
            <a:endParaRPr lang="en-US" altLang="zh-CN" sz="1200" dirty="0">
              <a:latin typeface="+mn-lt"/>
              <a:cs typeface="+mn-lt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30000"/>
              </a:lnSpc>
              <a:buNone/>
            </a:pPr>
            <a:endParaRPr lang="zh-CN" altLang="en-US" sz="1200" dirty="0"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C:\Users\Administrator\Desktop\2023.7.14\HS12132 (2).jpgHS12132 (2)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407536" y="909003"/>
            <a:ext cx="3801745" cy="558927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810895" y="2857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图片 3" descr="C:\Users\Administrator\Desktop\2023.7.14\HS12137.jpgHS1213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332606" y="873760"/>
            <a:ext cx="4258945" cy="5678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23215" y="6036310"/>
            <a:ext cx="3876040" cy="38735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1905" lvl="0" indent="-1905" eaLnBrk="1" hangingPunct="1">
              <a:lnSpc>
                <a:spcPct val="130000"/>
              </a:lnSpc>
              <a:buNone/>
            </a:pPr>
            <a:r>
              <a:rPr lang="zh-CN" altLang="en-US" sz="1200" dirty="0">
                <a:latin typeface="+mn-lt"/>
                <a:cs typeface="+mn-lt"/>
                <a:sym typeface="Arial" panose="020B0604020202020204" pitchFamily="34" charset="0"/>
              </a:rPr>
              <a:t>Style No</a:t>
            </a:r>
            <a:r>
              <a:rPr lang="en-US" altLang="zh-CN" sz="1200" dirty="0">
                <a:latin typeface="+mn-lt"/>
                <a:cs typeface="+mn-lt"/>
                <a:sym typeface="Arial" panose="020B0604020202020204" pitchFamily="34" charset="0"/>
              </a:rPr>
              <a:t>.HS12137</a:t>
            </a:r>
            <a:endParaRPr sz="1200" dirty="0">
              <a:latin typeface="+mn-lt"/>
              <a:cs typeface="+mn-lt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30000"/>
              </a:lnSpc>
              <a:buNone/>
            </a:pPr>
            <a:endParaRPr lang="en-US" altLang="zh-CN" sz="1200" dirty="0">
              <a:sym typeface="Arial" panose="020B0604020202020204" pitchFamily="34" charset="0"/>
            </a:endParaRPr>
          </a:p>
        </p:txBody>
      </p:sp>
      <p:pic>
        <p:nvPicPr>
          <p:cNvPr id="6" name="图片 5" descr="C:\Users\Administrator\Desktop\2023.7.14\1689743287873.jpg168974328787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323850" y="958215"/>
            <a:ext cx="3753485" cy="456628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251460" y="5733415"/>
            <a:ext cx="3763010" cy="858520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230561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en-US" altLang="zh-CN" sz="1200" dirty="0"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图片 3" descr="C:\Users\Administrator\Desktop\斯总2023.5月广交会\伊鑫\49BD87D9F8DD4B8CBDA1707C43152169.png49BD87D9F8DD4B8CBDA1707C4315216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 rot="5400000">
            <a:off x="3733800" y="1602105"/>
            <a:ext cx="5548630" cy="4161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C:\Users\Administrator\Desktop\斯总2023.5月广交会\伊鑫\65.png6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86055" y="909320"/>
            <a:ext cx="4040505" cy="460819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\Desktop\2023.2.8号出差\HS12043 (4).jpgHS12043 (4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283710" y="829945"/>
            <a:ext cx="3933190" cy="3541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810895" y="2857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251460" y="5997575"/>
            <a:ext cx="3558540" cy="394970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HS12043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C:\Users\Administrator\Desktop\2023.2.8号出差\HS12043 (5).jpgHS12043 (5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251460" y="829945"/>
            <a:ext cx="3951605" cy="4616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C:\Users\Administrator\Desktop\2023.2.8号出差\HS12043 (3).jpgHS12043 (3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4284345" y="3068955"/>
            <a:ext cx="3931920" cy="35407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\Users\Administrator\Desktop\2023.2.8号出差\HS12044 (1).jpgHS12044 (1)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500245" y="836930"/>
            <a:ext cx="3933190" cy="3277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4" name="Rectangle 2"/>
          <p:cNvSpPr>
            <a:spLocks noGrp="1"/>
          </p:cNvSpPr>
          <p:nvPr>
            <p:ph type="title"/>
          </p:nvPr>
        </p:nvSpPr>
        <p:spPr>
          <a:xfrm>
            <a:off x="755650" y="260350"/>
            <a:ext cx="7522210" cy="544195"/>
          </a:xfrm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sz="2400" b="1" dirty="0">
                <a:solidFill>
                  <a:schemeClr val="hlink"/>
                </a:solidFill>
                <a:sym typeface="Arial" panose="020B0604020202020204" pitchFamily="34" charset="0"/>
              </a:rPr>
              <a:t>Ningbo</a:t>
            </a:r>
            <a:r>
              <a:rPr lang="zh-CN" altLang="en-US" sz="2400" b="1" dirty="0">
                <a:solidFill>
                  <a:schemeClr val="hlink"/>
                </a:solidFill>
                <a:sym typeface="Arial" panose="020B0604020202020204" pitchFamily="34" charset="0"/>
              </a:rPr>
              <a:t> Health Textile Co.,Ltd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3075" name="Rectangle 4"/>
          <p:cNvSpPr>
            <a:spLocks noGrp="1"/>
          </p:cNvSpPr>
          <p:nvPr>
            <p:ph type="body" sz="half"/>
          </p:nvPr>
        </p:nvSpPr>
        <p:spPr>
          <a:xfrm>
            <a:off x="323850" y="6093460"/>
            <a:ext cx="3558540" cy="438785"/>
          </a:xfrm>
        </p:spPr>
        <p:txBody>
          <a:bodyPr vert="horz" wrap="square" lIns="91440" tIns="45720" rIns="91440" bIns="45720" anchor="t"/>
          <a:lstStyle>
            <a:lvl1pPr lvl="0">
              <a:defRPr sz="2800"/>
            </a:lvl1pPr>
            <a:lvl2pPr lvl="1">
              <a:defRPr sz="2400"/>
            </a:lvl2pPr>
            <a:lvl3pPr lvl="2">
              <a:defRPr sz="2000"/>
            </a:lvl3pPr>
            <a:lvl4pPr lvl="3">
              <a:defRPr sz="1800"/>
            </a:lvl4pPr>
            <a:lvl5pPr lvl="4">
              <a:defRPr sz="1800"/>
            </a:lvl5pPr>
          </a:lstStyle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zh-CN" altLang="en-US" sz="1200" dirty="0">
                <a:latin typeface="Arial" panose="020B0604020202020204" pitchFamily="34" charset="0"/>
                <a:sym typeface="Arial" panose="020B0604020202020204" pitchFamily="34" charset="0"/>
              </a:rPr>
              <a:t>Style No.</a:t>
            </a:r>
            <a:r>
              <a:rPr lang="en-US" altLang="zh-CN" sz="1200" dirty="0">
                <a:latin typeface="Arial" panose="020B0604020202020204" pitchFamily="34" charset="0"/>
                <a:sym typeface="Arial" panose="020B0604020202020204" pitchFamily="34" charset="0"/>
              </a:rPr>
              <a:t>HS12044</a:t>
            </a: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r>
              <a:rPr lang="en-US" altLang="zh-CN" sz="1200" dirty="0">
                <a:sym typeface="Arial" panose="020B0604020202020204" pitchFamily="34" charset="0"/>
              </a:rPr>
              <a:t> </a:t>
            </a:r>
            <a:endParaRPr lang="en-US" altLang="zh-CN" sz="1200" dirty="0"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lnSpc>
                <a:spcPct val="120000"/>
              </a:lnSpc>
              <a:buNone/>
            </a:pPr>
            <a:endParaRPr lang="en-US" altLang="zh-CN" sz="1200" dirty="0"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en-US" altLang="zh-CN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600" dirty="0">
              <a:sym typeface="Arial" panose="020B0604020202020204" pitchFamily="34" charset="0"/>
            </a:endParaRPr>
          </a:p>
          <a:p>
            <a:pPr marL="1905" lvl="0" indent="-1905" eaLnBrk="1" hangingPunct="1">
              <a:buNone/>
            </a:pPr>
            <a:endParaRPr lang="zh-CN" altLang="en-US" sz="1800" dirty="0">
              <a:ea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图片 1" descr="C:\Users\Administrator\Desktop\2023.2.8号出差\HS12044 (8).jpgHS12044 (8)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179705" y="836930"/>
            <a:ext cx="4126865" cy="47872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C:\Users\Administrator\Desktop\2023.2.8号出差\HS12044 (2).jpgHS12044 (2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4501515" y="3284855"/>
            <a:ext cx="3931920" cy="327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C:\Users\Administrator\Desktop\2023.2.8号出差\HS12044 (7).jpgHS12044 (7)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3708400" y="4580890"/>
            <a:ext cx="2090420" cy="2089785"/>
          </a:xfrm>
          <a:prstGeom prst="ellipse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7132,&quot;width&quot;:6651}"/>
</p:tagLst>
</file>

<file path=ppt/tags/tag10.xml><?xml version="1.0" encoding="utf-8"?>
<p:tagLst xmlns:p="http://schemas.openxmlformats.org/presentationml/2006/main">
  <p:tag name="KSO_WM_SLIDE_MODEL_TYPE" val="numdgm"/>
</p:tagLst>
</file>

<file path=ppt/tags/tag11.xml><?xml version="1.0" encoding="utf-8"?>
<p:tagLst xmlns:p="http://schemas.openxmlformats.org/presentationml/2006/main">
  <p:tag name="KSO_WM_UNIT_PLACING_PICTURE_USER_VIEWPORT" val="{&quot;height&quot;:7132,&quot;width&quot;:6651}"/>
  <p:tag name="KSO_WM_BEAUTIFY_FLAG" val=""/>
</p:tagLst>
</file>

<file path=ppt/tags/tag12.xml><?xml version="1.0" encoding="utf-8"?>
<p:tagLst xmlns:p="http://schemas.openxmlformats.org/presentationml/2006/main">
  <p:tag name="KSO_WM_SLIDE_MODEL_TYPE" val="numdgm"/>
</p:tagLst>
</file>

<file path=ppt/tags/tag13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14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15.xml><?xml version="1.0" encoding="utf-8"?>
<p:tagLst xmlns:p="http://schemas.openxmlformats.org/presentationml/2006/main">
  <p:tag name="KSO_WM_SLIDE_MODEL_TYPE" val="numdgm"/>
</p:tagLst>
</file>

<file path=ppt/tags/tag16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17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18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19.xml><?xml version="1.0" encoding="utf-8"?>
<p:tagLst xmlns:p="http://schemas.openxmlformats.org/presentationml/2006/main">
  <p:tag name="KSO_WM_SLIDE_MODEL_TYPE" val="numdgm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21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22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23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24.xml><?xml version="1.0" encoding="utf-8"?>
<p:tagLst xmlns:p="http://schemas.openxmlformats.org/presentationml/2006/main">
  <p:tag name="KSO_WM_SLIDE_MODEL_TYPE" val="numdgm"/>
</p:tagLst>
</file>

<file path=ppt/tags/tag25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26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27.xml><?xml version="1.0" encoding="utf-8"?>
<p:tagLst xmlns:p="http://schemas.openxmlformats.org/presentationml/2006/main">
  <p:tag name="KSO_WM_SLIDE_MODEL_TYPE" val="numdgm"/>
</p:tagLst>
</file>

<file path=ppt/tags/tag28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29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3.xml><?xml version="1.0" encoding="utf-8"?>
<p:tagLst xmlns:p="http://schemas.openxmlformats.org/presentationml/2006/main">
  <p:tag name="KSO_WM_SLIDE_MODEL_TYPE" val="numdgm"/>
</p:tagLst>
</file>

<file path=ppt/tags/tag30.xml><?xml version="1.0" encoding="utf-8"?>
<p:tagLst xmlns:p="http://schemas.openxmlformats.org/presentationml/2006/main">
  <p:tag name="KSO_WM_SLIDE_MODEL_TYPE" val="numdgm"/>
</p:tagLst>
</file>

<file path=ppt/tags/tag31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32.xml><?xml version="1.0" encoding="utf-8"?>
<p:tagLst xmlns:p="http://schemas.openxmlformats.org/presentationml/2006/main">
  <p:tag name="KSO_WM_SLIDE_MODEL_TYPE" val="numdgm"/>
</p:tagLst>
</file>

<file path=ppt/tags/tag33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34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35.xml><?xml version="1.0" encoding="utf-8"?>
<p:tagLst xmlns:p="http://schemas.openxmlformats.org/presentationml/2006/main">
  <p:tag name="KSO_WM_SLIDE_MODEL_TYPE" val="numdgm"/>
</p:tagLst>
</file>

<file path=ppt/tags/tag36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37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38.xml><?xml version="1.0" encoding="utf-8"?>
<p:tagLst xmlns:p="http://schemas.openxmlformats.org/presentationml/2006/main">
  <p:tag name="KSO_WM_SLIDE_MODEL_TYPE" val="numdgm"/>
</p:tagLst>
</file>

<file path=ppt/tags/tag39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40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41.xml><?xml version="1.0" encoding="utf-8"?>
<p:tagLst xmlns:p="http://schemas.openxmlformats.org/presentationml/2006/main">
  <p:tag name="KSO_WM_SLIDE_MODEL_TYPE" val="numdgm"/>
</p:tagLst>
</file>

<file path=ppt/tags/tag42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43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44.xml><?xml version="1.0" encoding="utf-8"?>
<p:tagLst xmlns:p="http://schemas.openxmlformats.org/presentationml/2006/main">
  <p:tag name="KSO_WM_SLIDE_MODEL_TYPE" val="numdgm"/>
</p:tagLst>
</file>

<file path=ppt/tags/tag45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46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47.xml><?xml version="1.0" encoding="utf-8"?>
<p:tagLst xmlns:p="http://schemas.openxmlformats.org/presentationml/2006/main">
  <p:tag name="KSO_WM_SLIDE_MODEL_TYPE" val="numdgm"/>
</p:tagLst>
</file>

<file path=ppt/tags/tag48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49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5.xml><?xml version="1.0" encoding="utf-8"?>
<p:tagLst xmlns:p="http://schemas.openxmlformats.org/presentationml/2006/main">
  <p:tag name="KSO_WM_UNIT_PLACING_PICTURE_USER_VIEWPORT" val="{&quot;height&quot;:6558,&quot;width&quot;:6570}"/>
</p:tagLst>
</file>

<file path=ppt/tags/tag50.xml><?xml version="1.0" encoding="utf-8"?>
<p:tagLst xmlns:p="http://schemas.openxmlformats.org/presentationml/2006/main">
  <p:tag name="KSO_WM_SLIDE_MODEL_TYPE" val="numdgm"/>
</p:tagLst>
</file>

<file path=ppt/tags/tag51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52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53.xml><?xml version="1.0" encoding="utf-8"?>
<p:tagLst xmlns:p="http://schemas.openxmlformats.org/presentationml/2006/main">
  <p:tag name="KSO_WM_SLIDE_MODEL_TYPE" val="numdgm"/>
</p:tagLst>
</file>

<file path=ppt/tags/tag54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55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56.xml><?xml version="1.0" encoding="utf-8"?>
<p:tagLst xmlns:p="http://schemas.openxmlformats.org/presentationml/2006/main">
  <p:tag name="KSO_WM_SLIDE_MODEL_TYPE" val="numdgm"/>
</p:tagLst>
</file>

<file path=ppt/tags/tag57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58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59.xml><?xml version="1.0" encoding="utf-8"?>
<p:tagLst xmlns:p="http://schemas.openxmlformats.org/presentationml/2006/main">
  <p:tag name="KSO_WM_SLIDE_MODEL_TYPE" val="numdgm"/>
</p:tagLst>
</file>

<file path=ppt/tags/tag6.xml><?xml version="1.0" encoding="utf-8"?>
<p:tagLst xmlns:p="http://schemas.openxmlformats.org/presentationml/2006/main">
  <p:tag name="KSO_WM_SLIDE_MODEL_TYPE" val="numdgm"/>
</p:tagLst>
</file>

<file path=ppt/tags/tag60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61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62.xml><?xml version="1.0" encoding="utf-8"?>
<p:tagLst xmlns:p="http://schemas.openxmlformats.org/presentationml/2006/main">
  <p:tag name="KSO_WM_SLIDE_MODEL_TYPE" val="numdgm"/>
</p:tagLst>
</file>

<file path=ppt/tags/tag63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64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65.xml><?xml version="1.0" encoding="utf-8"?>
<p:tagLst xmlns:p="http://schemas.openxmlformats.org/presentationml/2006/main">
  <p:tag name="KSO_WM_SLIDE_MODEL_TYPE" val="numdgm"/>
</p:tagLst>
</file>

<file path=ppt/tags/tag66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67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68.xml><?xml version="1.0" encoding="utf-8"?>
<p:tagLst xmlns:p="http://schemas.openxmlformats.org/presentationml/2006/main">
  <p:tag name="KSO_WM_SLIDE_MODEL_TYPE" val="numdgm"/>
</p:tagLst>
</file>

<file path=ppt/tags/tag69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7.xml><?xml version="1.0" encoding="utf-8"?>
<p:tagLst xmlns:p="http://schemas.openxmlformats.org/presentationml/2006/main">
  <p:tag name="KSO_WM_UNIT_PLACING_PICTURE_USER_VIEWPORT" val="{&quot;height&quot;:7132,&quot;width&quot;:6651}"/>
</p:tagLst>
</file>

<file path=ppt/tags/tag70.xml><?xml version="1.0" encoding="utf-8"?>
<p:tagLst xmlns:p="http://schemas.openxmlformats.org/presentationml/2006/main">
  <p:tag name="KSO_WM_SLIDE_MODEL_TYPE" val="numdgm"/>
</p:tagLst>
</file>

<file path=ppt/tags/tag71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72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73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74.xml><?xml version="1.0" encoding="utf-8"?>
<p:tagLst xmlns:p="http://schemas.openxmlformats.org/presentationml/2006/main">
  <p:tag name="KSO_WM_SLIDE_MODEL_TYPE" val="numdgm"/>
</p:tagLst>
</file>

<file path=ppt/tags/tag75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76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77.xml><?xml version="1.0" encoding="utf-8"?>
<p:tagLst xmlns:p="http://schemas.openxmlformats.org/presentationml/2006/main">
  <p:tag name="KSO_WM_SLIDE_MODEL_TYPE" val="numdgm"/>
</p:tagLst>
</file>

<file path=ppt/tags/tag78.xml><?xml version="1.0" encoding="utf-8"?>
<p:tagLst xmlns:p="http://schemas.openxmlformats.org/presentationml/2006/main">
  <p:tag name="KSO_WM_UNIT_PLACING_PICTURE_USER_VIEWPORT" val="{&quot;height&quot;:6862,&quot;width&quot;:6862}"/>
</p:tagLst>
</file>

<file path=ppt/tags/tag79.xml><?xml version="1.0" encoding="utf-8"?>
<p:tagLst xmlns:p="http://schemas.openxmlformats.org/presentationml/2006/main">
  <p:tag name="KSO_WM_UNIT_PLACING_PICTURE_USER_VIEWPORT" val="{&quot;height&quot;:6862,&quot;width&quot;:6862}"/>
  <p:tag name="KSO_WM_BEAUTIFY_FLAG" val=""/>
</p:tagLst>
</file>

<file path=ppt/tags/tag8.xml><?xml version="1.0" encoding="utf-8"?>
<p:tagLst xmlns:p="http://schemas.openxmlformats.org/presentationml/2006/main">
  <p:tag name="KSO_WM_SLIDE_MODEL_TYPE" val="numdgm"/>
</p:tagLst>
</file>

<file path=ppt/tags/tag80.xml><?xml version="1.0" encoding="utf-8"?>
<p:tagLst xmlns:p="http://schemas.openxmlformats.org/presentationml/2006/main">
  <p:tag name="KSO_WM_SLIDE_MODEL_TYPE" val="numdgm"/>
</p:tagLst>
</file>

<file path=ppt/tags/tag81.xml><?xml version="1.0" encoding="utf-8"?>
<p:tagLst xmlns:p="http://schemas.openxmlformats.org/presentationml/2006/main">
  <p:tag name="COMMONDATA" val="eyJoZGlkIjoiZGQ1MTE0MzIyOTI5M2ZmNTBiZTc5ZDIxMTZhMDc0Y2QifQ=="/>
  <p:tag name="KSO_WPP_MARK_KEY" val="f41ead51-3a62-4ff2-9ca1-74db5f7b5806"/>
</p:tagLst>
</file>

<file path=ppt/tags/tag9.xml><?xml version="1.0" encoding="utf-8"?>
<p:tagLst xmlns:p="http://schemas.openxmlformats.org/presentationml/2006/main">
  <p:tag name="KSO_WM_UNIT_PLACING_PICTURE_USER_VIEWPORT" val="{&quot;height&quot;:7132,&quot;width&quot;:6651}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1890</Words>
  <Application>WPS 演示</Application>
  <PresentationFormat>全屏显示(4:3)</PresentationFormat>
  <Paragraphs>284</Paragraphs>
  <Slides>30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9" baseType="lpstr">
      <vt:lpstr>Arial</vt:lpstr>
      <vt:lpstr>宋体</vt:lpstr>
      <vt:lpstr>Wingdings</vt:lpstr>
      <vt:lpstr>Arial Narrow</vt:lpstr>
      <vt:lpstr>Times New Roman</vt:lpstr>
      <vt:lpstr>微软雅黑</vt:lpstr>
      <vt:lpstr>Arial Unicode MS</vt:lpstr>
      <vt:lpstr>Calibri</vt:lpstr>
      <vt:lpstr>默认设计模板</vt:lpstr>
      <vt:lpstr>Ningbo Health Textile Co., Ltd.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Ningbo Health Textile Co.,Ltd</vt:lpstr>
      <vt:lpstr>We welcome you to contact us 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Administrator</cp:lastModifiedBy>
  <cp:revision>599</cp:revision>
  <dcterms:created xsi:type="dcterms:W3CDTF">2014-12-18T00:09:00Z</dcterms:created>
  <dcterms:modified xsi:type="dcterms:W3CDTF">2023-08-01T07:18:58Z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2052-12.1.0.15120</vt:lpwstr>
  </property>
  <property fmtid="{D5CDD505-2E9C-101B-9397-08002B2CF9AE}" pid="4" name="ICV">
    <vt:lpwstr>9B7A78ED51FF45539546F7B21C89A0E4</vt:lpwstr>
  </property>
  <property fmtid="{D5CDD505-2E9C-101B-9397-08002B2CF9AE}" pid="5" name="commondata">
    <vt:lpwstr>eyJoZGlkIjoiYTllZmRjMWM5YmFmYTUxZGU5ZWYxYTQxY2I3NDc1NzEifQ==</vt:lpwstr>
  </property>
</Properties>
</file>